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4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1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2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9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83C3-59BB-499F-BEDE-9DEB754D11F8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BD1F-62DD-4365-9FD2-C849F86C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1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as-kvas.com/uploads/posts/2023-02/1676153989_gas-kvas-com-p-risunok-basni-krilova-svinya-pod-dubom-ras-31.jpg" TargetMode="External"/><Relationship Id="rId13" Type="http://schemas.openxmlformats.org/officeDocument/2006/relationships/hyperlink" Target="https://www.ok-t.ru/studopediaru/baza9/877260842099.files/image006.jpg" TargetMode="External"/><Relationship Id="rId3" Type="http://schemas.openxmlformats.org/officeDocument/2006/relationships/hyperlink" Target="https://mishka-knizhka.ru/poslovicy/?ysclid=lp2d6xuwor679047120" TargetMode="External"/><Relationship Id="rId7" Type="http://schemas.openxmlformats.org/officeDocument/2006/relationships/hyperlink" Target="https://pichold.ru/wp-content/uploads/2021/09/10-24.jpg" TargetMode="External"/><Relationship Id="rId12" Type="http://schemas.openxmlformats.org/officeDocument/2006/relationships/hyperlink" Target="https://flomaster.top/uploads/posts/2023-01/1673401327_flomaster-club-p-risunok-k-basne-slon-i-moska-instagram-29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avatars.mds.yandex.net/get-images-cbir/177264/QVprCSfZ1N_6CQS7siK-qQ5389/oc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as-kvas.com/uploads/posts/2023-02/1676414426_gas-kvas-com-p-risunki-k-basne-krilova-lebed-rak-i-shchuk-8.jpg" TargetMode="External"/><Relationship Id="rId11" Type="http://schemas.openxmlformats.org/officeDocument/2006/relationships/hyperlink" Target="https://orenburgkniga.ru/wp-content/uploads/6/8/d/68d5b9c04dc650e1c97c9d4a083f6f76.jpeg" TargetMode="External"/><Relationship Id="rId5" Type="http://schemas.openxmlformats.org/officeDocument/2006/relationships/hyperlink" Target="https://gas-kvas.com/uploads/posts/2023-02/1677041650_gas-kvas-com-p-risunki-na-temu-kvartet-20.jpg" TargetMode="External"/><Relationship Id="rId15" Type="http://schemas.openxmlformats.org/officeDocument/2006/relationships/hyperlink" Target="https://vserebusy.ru/wp-content/uploads/2021/04/13-rebus-dlia-kvesta-s-otvetom-zerkalo.jpg" TargetMode="External"/><Relationship Id="rId10" Type="http://schemas.openxmlformats.org/officeDocument/2006/relationships/hyperlink" Target="http://content.foto.my.mail.ru/mail/belochka-letyaga/31296/h-31767.jpg" TargetMode="External"/><Relationship Id="rId4" Type="http://schemas.openxmlformats.org/officeDocument/2006/relationships/hyperlink" Target="https://shareslide.ru/img/thumbs/c7d678a63acb63485ab2dc4dea5b2ea5-800x.jpg" TargetMode="External"/><Relationship Id="rId9" Type="http://schemas.openxmlformats.org/officeDocument/2006/relationships/hyperlink" Target="https://ru.pinterest.com/pin/531424824761864593/" TargetMode="External"/><Relationship Id="rId14" Type="http://schemas.openxmlformats.org/officeDocument/2006/relationships/hyperlink" Target="https://ru-static.z-dn.net/files/ddd/37adcab14001cda27aea3de9905ab0b4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91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ichold.ru/wp-content/uploads/2021/07/img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5465" r="4179" b="6745"/>
          <a:stretch/>
        </p:blipFill>
        <p:spPr bwMode="auto">
          <a:xfrm>
            <a:off x="1524000" y="792018"/>
            <a:ext cx="8155709" cy="5273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3041650" y="1638445"/>
            <a:ext cx="610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«ЛАРЕЦ С  БАСНЯМИ»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1699491" y="2109501"/>
            <a:ext cx="1917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НАСТОЛЬНАЯ ИГРА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7762009" y="2180504"/>
            <a:ext cx="1917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13-99 ЛЕТ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9679709" y="1443328"/>
            <a:ext cx="2410691" cy="24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Разработчики: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Захар Филинков, Максим </a:t>
            </a:r>
            <a:r>
              <a:rPr lang="ru-RU" sz="2000" b="1" i="1" dirty="0" err="1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Абасов</a:t>
            </a:r>
            <a:r>
              <a:rPr lang="ru-RU" sz="20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Артём </a:t>
            </a:r>
            <a:r>
              <a:rPr lang="ru-RU" sz="2000" b="1" i="1" dirty="0" err="1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Джахура</a:t>
            </a:r>
            <a:r>
              <a:rPr lang="ru-RU" sz="20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Артемий </a:t>
            </a:r>
            <a:r>
              <a:rPr lang="ru-RU" sz="2000" b="1" i="1" dirty="0" err="1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Дъячков</a:t>
            </a:r>
            <a:r>
              <a:rPr lang="ru-RU" sz="20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Софья Мамаева, Полина Пономаренко</a:t>
            </a:r>
            <a:endParaRPr lang="ru-RU" sz="2000" b="1" i="1" dirty="0" smtClean="0">
              <a:solidFill>
                <a:srgbClr val="FFFFFF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1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b="4961"/>
          <a:stretch/>
        </p:blipFill>
        <p:spPr>
          <a:xfrm rot="16200000">
            <a:off x="1281445" y="-893136"/>
            <a:ext cx="3857625" cy="6039294"/>
          </a:xfrm>
          <a:prstGeom prst="rect">
            <a:avLst/>
          </a:prstGeom>
        </p:spPr>
      </p:pic>
      <p:sp>
        <p:nvSpPr>
          <p:cNvPr id="4" name="Надпись 10"/>
          <p:cNvSpPr txBox="1"/>
          <p:nvPr/>
        </p:nvSpPr>
        <p:spPr>
          <a:xfrm>
            <a:off x="6420515" y="410387"/>
            <a:ext cx="4786201" cy="10356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Карточки-сюрпризы.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8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1" b="2016"/>
          <a:stretch/>
        </p:blipFill>
        <p:spPr>
          <a:xfrm rot="16200000">
            <a:off x="1285763" y="-914401"/>
            <a:ext cx="3857625" cy="6060558"/>
          </a:xfrm>
          <a:prstGeom prst="rect">
            <a:avLst/>
          </a:prstGeom>
        </p:spPr>
      </p:pic>
      <p:sp>
        <p:nvSpPr>
          <p:cNvPr id="4" name="Надпись 19"/>
          <p:cNvSpPr txBox="1"/>
          <p:nvPr/>
        </p:nvSpPr>
        <p:spPr>
          <a:xfrm>
            <a:off x="6429151" y="568604"/>
            <a:ext cx="5660068" cy="8880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тему: в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опросы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баснях.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3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адпись 19"/>
          <p:cNvSpPr txBox="1"/>
          <p:nvPr/>
        </p:nvSpPr>
        <p:spPr>
          <a:xfrm>
            <a:off x="2626239" y="1428108"/>
            <a:ext cx="8041761" cy="8880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Желаем всем удачи!!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5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7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120369"/>
            <a:ext cx="12358254" cy="697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271281" y="0"/>
            <a:ext cx="11670419" cy="67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НАСТОЛЬНАЯ ИГРА «ЛАРЕЦ С БАСНЯМИ»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Цели и задачи.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Целью игры является создание условий для формирования у обучающихся знаний о раскрытии общих для литературы и жизни традиционных  духовно-нравственных ценностей переходящих из поколения в поколение.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Познавательные: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обобщить и систематизировать знания о басне как жанре литературы; постижение общечеловеческого смысла басен;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проверить знания о теоретико-литературных понятиях: «басня», «аллегория», «мораль», «афоризм»;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углубить знания учащихся о биографии И.А. Крылова;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уяснить общечеловеческую мораль басен И.А. Крылова;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закрепить знания содержаний изученных  басен.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Развивающие: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развивать навыки аналитического мышления, умения сопоставлять, выделять главное;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развивать память;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стимулировать развитие у детей фантазии, воображения и художественного творчества.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Воспитывающие: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прививать интерес к литературе как учебному предмету;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повышать мотивацию обучающихся к изучению литературных произведений и умению раскрыть их воспитательный потенциал;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•воспитывать духовно-нравственные качества, формирующие духовный облик и нравственные ориентиры подрастающего поколения через произведения классиков русской и советской литературы;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показать злободневность и вневременность морали басен Крылова;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прививать эстетический вкус;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формировать  коммуникативную компетентность;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 уметь  быстро и слаженно работать в группе,  выполнять самоконтроль.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7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3" y="22099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85060" y="206596"/>
            <a:ext cx="12025424" cy="230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 ХОД  ИГРЫ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могут принимать участие от 2 до 6 человек. Возраст: от 13 до 99 лет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Игроки выбирают себе фишки, ставят их на старт. Очередность хода определяют жребием, бросая кубик по очереди. Первым ходит тот, у кого выпало самое большое количество очков.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далее, по убыванию.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Игроки по очереди кидают кубик и продвигаются вперед на количество выпавших очков. Игрок, останавливается на цветном круге, каждому из которых соответствует задание на карточках того же цвета, и отвечает на задание.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правильный ответ участник получает жетон. Игра, заканчивается, когда все игроки дошли до финиша игры. Победителем становится тот, кто набрал наибольшее количество жетонов.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2095" y="2715880"/>
            <a:ext cx="2954655" cy="401955"/>
            <a:chOff x="0" y="0"/>
            <a:chExt cx="2954655" cy="401955"/>
          </a:xfrm>
        </p:grpSpPr>
        <p:sp>
          <p:nvSpPr>
            <p:cNvPr id="6" name="Овал 5"/>
            <p:cNvSpPr/>
            <p:nvPr/>
          </p:nvSpPr>
          <p:spPr>
            <a:xfrm>
              <a:off x="0" y="0"/>
              <a:ext cx="461645" cy="39814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Надпись 10"/>
            <p:cNvSpPr txBox="1"/>
            <p:nvPr/>
          </p:nvSpPr>
          <p:spPr>
            <a:xfrm>
              <a:off x="736600" y="76200"/>
              <a:ext cx="2218055" cy="3257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Карточка-сюрприз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2095" y="3252027"/>
            <a:ext cx="5781675" cy="398145"/>
            <a:chOff x="0" y="0"/>
            <a:chExt cx="5781675" cy="398145"/>
          </a:xfrm>
        </p:grpSpPr>
        <p:sp>
          <p:nvSpPr>
            <p:cNvPr id="12" name="Овал 11"/>
            <p:cNvSpPr/>
            <p:nvPr/>
          </p:nvSpPr>
          <p:spPr>
            <a:xfrm>
              <a:off x="0" y="0"/>
              <a:ext cx="461645" cy="398145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Надпись 13"/>
            <p:cNvSpPr txBox="1"/>
            <p:nvPr/>
          </p:nvSpPr>
          <p:spPr>
            <a:xfrm>
              <a:off x="603250" y="19050"/>
              <a:ext cx="5178425" cy="3073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Определите по иллюстрации басню или решите ребус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42095" y="3835163"/>
            <a:ext cx="5883275" cy="398145"/>
            <a:chOff x="0" y="0"/>
            <a:chExt cx="5883275" cy="398145"/>
          </a:xfrm>
        </p:grpSpPr>
        <p:sp>
          <p:nvSpPr>
            <p:cNvPr id="15" name="Овал 14"/>
            <p:cNvSpPr/>
            <p:nvPr/>
          </p:nvSpPr>
          <p:spPr>
            <a:xfrm>
              <a:off x="0" y="0"/>
              <a:ext cx="461645" cy="39814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Надпись 19"/>
            <p:cNvSpPr txBox="1"/>
            <p:nvPr/>
          </p:nvSpPr>
          <p:spPr>
            <a:xfrm>
              <a:off x="704850" y="50800"/>
              <a:ext cx="5178425" cy="3073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i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Вопросы о баснях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2095" y="4411965"/>
            <a:ext cx="5737225" cy="398145"/>
            <a:chOff x="0" y="0"/>
            <a:chExt cx="5737225" cy="398145"/>
          </a:xfrm>
        </p:grpSpPr>
        <p:sp>
          <p:nvSpPr>
            <p:cNvPr id="21" name="Овал 20"/>
            <p:cNvSpPr/>
            <p:nvPr/>
          </p:nvSpPr>
          <p:spPr>
            <a:xfrm>
              <a:off x="0" y="0"/>
              <a:ext cx="461645" cy="398145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Надпись 21"/>
            <p:cNvSpPr txBox="1"/>
            <p:nvPr/>
          </p:nvSpPr>
          <p:spPr>
            <a:xfrm>
              <a:off x="558800" y="25400"/>
              <a:ext cx="5178425" cy="3073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Вопросы по биографии творчеству И.А. Крылова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42095" y="4991660"/>
            <a:ext cx="5781675" cy="398145"/>
            <a:chOff x="0" y="0"/>
            <a:chExt cx="5781675" cy="398145"/>
          </a:xfrm>
        </p:grpSpPr>
        <p:sp>
          <p:nvSpPr>
            <p:cNvPr id="24" name="Овал 23"/>
            <p:cNvSpPr/>
            <p:nvPr/>
          </p:nvSpPr>
          <p:spPr>
            <a:xfrm>
              <a:off x="0" y="0"/>
              <a:ext cx="461645" cy="39814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Надпись 23"/>
            <p:cNvSpPr txBox="1"/>
            <p:nvPr/>
          </p:nvSpPr>
          <p:spPr>
            <a:xfrm>
              <a:off x="603250" y="44450"/>
              <a:ext cx="5178425" cy="3073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Ассоциации, пословицы, мораль басни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7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118284" y="187409"/>
            <a:ext cx="100203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Басни И.А. Крылова https://rustih.ru/ivan-krylov-basni/?ysclid=lp2d1967ho668441020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Пословицы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https://mishka-knizhka.ru/poslovicy/?ysclid=lp2d6xuwor679047120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Иллюстрация к басне «Стрекоза и муравей, художник </a:t>
            </a:r>
            <a:r>
              <a:rPr lang="ru-RU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Е.Рачёв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https://shareslide.ru/img/thumbs/c7d678a63acb63485ab2dc4dea5b2ea5-800x.jpg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Иллюстрация к басне «Квартет», художник </a:t>
            </a:r>
            <a:r>
              <a:rPr lang="ru-RU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Е.Рачёв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https://gas-kvas.com/uploads/posts/2023-02/1677041650_gas-kvas-com-p-risunki-na-temu-kvartet-20.jpg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Иллюстрация к басне «Лебедь, рак и щука», </a:t>
            </a:r>
            <a:r>
              <a:rPr lang="ru-RU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А.Баженов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https://gas-kvas.com/uploads/posts/2023-02/1676414426_gas-kvas-com-p-risunki-k-basne-krilova-lebed-rak-i-shchuk-8.jpg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Иллюстрация к басне «Мартышка и очки», </a:t>
            </a:r>
            <a:r>
              <a:rPr lang="ru-RU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А.Баженов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https://pichold.ru/wp-content/uploads/2021/09/10-24.jpg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Иллюстрация к басне «Свинья под дубом», художник </a:t>
            </a:r>
            <a:r>
              <a:rPr lang="ru-RU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А.Баженов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https://gas-kvas.com/uploads/posts/2023-02/1676153989_gas-kvas-com-p-risunok-basni-krilova-svinya-pod-dubom-ras-31.jpg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Иллюстрация к басне «Зеркало и обезьяна», художник </a:t>
            </a:r>
            <a:r>
              <a:rPr lang="ru-RU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А.Баженов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https://ru.pinterest.com/pin/531424824761864593/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Иллюстрация к басне «Волк и ягнёнок»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http://content.foto.my.mail.ru/mail/belochka-letyaga/31296/h-31767.jpg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Иллюстрация к басне «Осёл и соловей», художник </a:t>
            </a:r>
            <a:r>
              <a:rPr lang="ru-RU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Е.Рачёв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https://orenburgkniga.ru/wp-content/uploads/6/8/d/68d5b9c04dc650e1c97c9d4a083f6f76.jpeg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Иллюстрация к басне «Слон и моська», художник </a:t>
            </a:r>
            <a:r>
              <a:rPr lang="ru-RU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А.Лаптев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https://flomaster.top/uploads/posts/2023-01/1673401327_flomaster-club-p-risunok-k-basne-slon-i-moska-instagram-29.jpg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https://www.ok-t.ru/studopediaru/baza9/877260842099.files/image006.jpg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https://ru-static.z-dn.net/files/ddd/37adcab14001cda27aea3de9905ab0b4.png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https://vserebusy.ru/wp-content/uploads/2021/04/13-rebus-dlia-kvesta-s-otvetom-zerkalo.jpg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https://avatars.mds.yandex.net/get-images-cbir/177264/QVprCSfZ1N_6CQS7siK-qQ5389/ocr</a:t>
            </a:r>
            <a:r>
              <a:rPr lang="ru-RU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3" t="21929" b="20840"/>
          <a:stretch/>
        </p:blipFill>
        <p:spPr>
          <a:xfrm>
            <a:off x="329610" y="206156"/>
            <a:ext cx="4997302" cy="6445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977" y="3237876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Игра включает в себя: игровое  поле, игровой  кубик, фишки (стаканчики), цветные карточки с вопросами, жетоны. 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На игровом  поле 91 ход. Начало движения  начинается от слова старт и заканчивается на финише. Все цвета круга включают в себя различные виды заданий.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r="14110"/>
          <a:stretch/>
        </p:blipFill>
        <p:spPr>
          <a:xfrm>
            <a:off x="5901070" y="312481"/>
            <a:ext cx="5507664" cy="28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4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blob:https://web.whatsapp.com/b986a3c7-1328-4702-86ac-d3757eaa66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r="6948"/>
          <a:stretch/>
        </p:blipFill>
        <p:spPr>
          <a:xfrm>
            <a:off x="460375" y="925882"/>
            <a:ext cx="6571290" cy="4475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2321" y="1068835"/>
            <a:ext cx="6539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ИГРОВОЙ  КУБИК,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ФИШКИ (СТАКАНЧИКИ)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3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08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/>
          <a:stretch/>
        </p:blipFill>
        <p:spPr>
          <a:xfrm rot="16200000">
            <a:off x="1323363" y="-565773"/>
            <a:ext cx="4124435" cy="634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977" y="3237876"/>
            <a:ext cx="65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Надпись 23"/>
          <p:cNvSpPr txBox="1"/>
          <p:nvPr/>
        </p:nvSpPr>
        <p:spPr>
          <a:xfrm>
            <a:off x="6786044" y="931942"/>
            <a:ext cx="5178425" cy="307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на </a:t>
            </a:r>
            <a:r>
              <a:rPr lang="ru-RU" sz="2400" b="1" i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темы:а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ссоциации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пословицы, мораль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басни.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0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b="7132"/>
          <a:stretch/>
        </p:blipFill>
        <p:spPr>
          <a:xfrm rot="16200000">
            <a:off x="1021721" y="-695029"/>
            <a:ext cx="3857625" cy="5730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6009" y="596828"/>
            <a:ext cx="818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Карточки на тему: вопросы по биографии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 творчеству И.А. Крылова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8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646314_2-p-fon-dlya-prezentatsii-literaturnoe-cht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" b="4470"/>
          <a:stretch/>
        </p:blipFill>
        <p:spPr>
          <a:xfrm rot="16200000">
            <a:off x="1330068" y="-829341"/>
            <a:ext cx="3857625" cy="6028663"/>
          </a:xfrm>
          <a:prstGeom prst="rect">
            <a:avLst/>
          </a:prstGeom>
        </p:spPr>
      </p:pic>
      <p:sp>
        <p:nvSpPr>
          <p:cNvPr id="4" name="Надпись 13"/>
          <p:cNvSpPr txBox="1"/>
          <p:nvPr/>
        </p:nvSpPr>
        <p:spPr>
          <a:xfrm>
            <a:off x="6273212" y="432183"/>
            <a:ext cx="5918788" cy="9606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на тему: Определите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иллюстрации басню или решите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ребус.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34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443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Nitro</dc:creator>
  <cp:lastModifiedBy>Nitro</cp:lastModifiedBy>
  <cp:revision>7</cp:revision>
  <dcterms:created xsi:type="dcterms:W3CDTF">2023-11-19T09:48:21Z</dcterms:created>
  <dcterms:modified xsi:type="dcterms:W3CDTF">2023-11-19T10:55:35Z</dcterms:modified>
</cp:coreProperties>
</file>