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9F66-9C39-4412-8B61-5C5DE1CE0937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F1878-7CC3-4368-A391-636BED46A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65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Красный</a:t>
            </a:r>
            <a:r>
              <a:rPr lang="ru-RU" baseline="0" dirty="0" smtClean="0"/>
              <a:t> – огонь и отвага.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1878-7CC3-4368-A391-636BED46ABA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10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1878-7CC3-4368-A391-636BED46ABA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68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44624" y="6830098"/>
            <a:ext cx="54024" cy="45719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-171400"/>
            <a:ext cx="6984776" cy="1780108"/>
          </a:xfrm>
        </p:spPr>
        <p:txBody>
          <a:bodyPr>
            <a:normAutofit/>
          </a:bodyPr>
          <a:lstStyle/>
          <a:p>
            <a:r>
              <a:rPr lang="ru-RU" sz="6600" dirty="0" smtClean="0">
                <a:ln w="19050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Символы России</a:t>
            </a:r>
            <a:endParaRPr lang="ru-RU" sz="6600" dirty="0">
              <a:ln w="19050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772816"/>
            <a:ext cx="342758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559" y="1898874"/>
            <a:ext cx="4102336" cy="307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12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2299607"/>
            <a:ext cx="6516216" cy="345069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Государственный флаг Российской Федерации является её официальным символом. Во все времена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цвета флагу придавали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особый смысл.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августа мы отмечаем День Государственного флага России.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Флаг России.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04" b="9521"/>
          <a:stretch/>
        </p:blipFill>
        <p:spPr bwMode="auto">
          <a:xfrm>
            <a:off x="5016743" y="4024955"/>
            <a:ext cx="4135129" cy="280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68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492896"/>
            <a:ext cx="7408333" cy="3450696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" y="0"/>
            <a:ext cx="8229600" cy="1252728"/>
          </a:xfrm>
        </p:spPr>
        <p:txBody>
          <a:bodyPr/>
          <a:lstStyle/>
          <a:p>
            <a:r>
              <a:rPr lang="ru-RU" dirty="0" smtClean="0"/>
              <a:t>Что означают цвета флага?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590" y="1316087"/>
            <a:ext cx="7632848" cy="5099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0705" y="2276870"/>
            <a:ext cx="5652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Белый – </a:t>
            </a:r>
            <a:r>
              <a:rPr lang="ru-RU" sz="4000" i="1" dirty="0"/>
              <a:t>мир, чистота;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3865999"/>
            <a:ext cx="66944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Синий – </a:t>
            </a:r>
            <a:r>
              <a:rPr lang="ru-RU" sz="3200" i="1" dirty="0">
                <a:solidFill>
                  <a:schemeClr val="bg1"/>
                </a:solidFill>
              </a:rPr>
              <a:t>небо, верность и правда;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88728" y="5323834"/>
            <a:ext cx="5612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Красный – </a:t>
            </a:r>
            <a:r>
              <a:rPr lang="ru-RU" sz="3200" i="1" dirty="0">
                <a:solidFill>
                  <a:schemeClr val="bg1"/>
                </a:solidFill>
              </a:rPr>
              <a:t>огонь и отвага.</a:t>
            </a:r>
          </a:p>
        </p:txBody>
      </p:sp>
    </p:spTree>
    <p:extLst>
      <p:ext uri="{BB962C8B-B14F-4D97-AF65-F5344CB8AC3E}">
        <p14:creationId xmlns:p14="http://schemas.microsoft.com/office/powerpoint/2010/main" xmlns="" val="36361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76872"/>
            <a:ext cx="7408333" cy="3450696"/>
          </a:xfrm>
        </p:spPr>
        <p:txBody>
          <a:bodyPr/>
          <a:lstStyle/>
          <a:p>
            <a:r>
              <a:rPr lang="ru-RU" dirty="0"/>
              <a:t>Государственный герб России - официальный государственный символ, утвержденный законом. Его изображают на печатях, бланках государственных организаций и учреждений, денежных знаках, документах, удостоверяющих личность гражданина РФ, на пограничных знаках, государственных наградах, боевых знаменах воинских частей и т. </a:t>
            </a:r>
            <a:r>
              <a:rPr lang="ru-RU" dirty="0" smtClean="0"/>
              <a:t>д.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России.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728"/>
          <a:stretch/>
        </p:blipFill>
        <p:spPr bwMode="auto">
          <a:xfrm>
            <a:off x="7242464" y="2924944"/>
            <a:ext cx="190153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31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04864"/>
            <a:ext cx="7408333" cy="3450696"/>
          </a:xfrm>
        </p:spPr>
        <p:txBody>
          <a:bodyPr/>
          <a:lstStyle/>
          <a:p>
            <a:r>
              <a:rPr lang="ru-RU" dirty="0"/>
              <a:t>Гимн – это торжественная песня или мелодия, которая исполняется в особых, торжественных случаях: во время национальных праздников, торжественных собраний, во время проведения воинских ритуалов и спортивных соревнований. При исполнении гимна любой страны люди, слушающие его, встают; а  мужчины снимают головные уборы. Так проявляется уважение к стране, чей гимн звучит.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8234" y="260648"/>
            <a:ext cx="8712968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Россия – священная наша держава…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16" t="9596" r="12180" b="9962"/>
          <a:stretch/>
        </p:blipFill>
        <p:spPr bwMode="auto">
          <a:xfrm>
            <a:off x="6863711" y="3942184"/>
            <a:ext cx="2267744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58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60848"/>
            <a:ext cx="7408333" cy="345069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Помимо традиционных символов в виде герба, флага и гимна, каждая страна имеет и ряд других национальных символов, которые обозначают специфические для каждой страны историю, культуру и быт.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Россия также имеет свои неофициальные символы.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Неофициальные символы РФ.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88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Неофициальные символы РФ.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21" y="1484784"/>
            <a:ext cx="3888432" cy="291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7753" y="1484783"/>
            <a:ext cx="2219988" cy="291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7741" y="1484783"/>
            <a:ext cx="2832148" cy="291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" y="4372757"/>
            <a:ext cx="3518583" cy="248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6038" y="4407067"/>
            <a:ext cx="3529806" cy="245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5001" y="4419894"/>
            <a:ext cx="1638837" cy="245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15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52728"/>
          </a:xfrm>
        </p:spPr>
        <p:txBody>
          <a:bodyPr>
            <a:prstTxWarp prst="textWave2">
              <a:avLst/>
            </a:prstTxWarp>
            <a:scene3d>
              <a:camera prst="perspectiveRight"/>
              <a:lightRig rig="soft" dir="t">
                <a:rot lat="0" lon="0" rev="10800000"/>
              </a:lightRig>
            </a:scene3d>
            <a:sp3d extrusionH="57150">
              <a:bevelT w="27940" h="12700" prst="artDeco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>
                  <a:solidFill>
                    <a:schemeClr val="tx1"/>
                  </a:solidFill>
                </a:ln>
                <a:solidFill>
                  <a:srgbClr val="F8F8F8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Спасибо за внимание!</a:t>
            </a:r>
            <a:endParaRPr lang="ru-RU" b="1" spc="150" dirty="0">
              <a:ln w="11430">
                <a:solidFill>
                  <a:schemeClr val="tx1"/>
                </a:solidFill>
              </a:ln>
              <a:solidFill>
                <a:srgbClr val="F8F8F8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6085" y="2564904"/>
            <a:ext cx="3408718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1925" y="2456892"/>
            <a:ext cx="3706497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02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132</TotalTime>
  <Words>237</Words>
  <Application>Microsoft Office PowerPoint</Application>
  <PresentationFormat>Экран (4:3)</PresentationFormat>
  <Paragraphs>19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Символы России</vt:lpstr>
      <vt:lpstr>Флаг России.</vt:lpstr>
      <vt:lpstr>Что означают цвета флага?</vt:lpstr>
      <vt:lpstr>Герб России.</vt:lpstr>
      <vt:lpstr>Россия – священная наша держава…</vt:lpstr>
      <vt:lpstr>Неофициальные символы РФ.</vt:lpstr>
      <vt:lpstr>Неофициальные символы РФ.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Символы России</dc:title>
  <dc:creator>Диана</dc:creator>
  <cp:lastModifiedBy>USER</cp:lastModifiedBy>
  <cp:revision>12</cp:revision>
  <dcterms:created xsi:type="dcterms:W3CDTF">2013-03-15T12:08:38Z</dcterms:created>
  <dcterms:modified xsi:type="dcterms:W3CDTF">2022-09-22T09:03:38Z</dcterms:modified>
</cp:coreProperties>
</file>